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iUn5gRnsY8ramW6wAs3POQdlhU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678ebb133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e678ebb133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e678ebb133_1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31" name="Google Shape;31;p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19"/>
              </a:srgbClr>
            </a:solidFill>
            <a:ln>
              <a:noFill/>
            </a:ln>
          </p:spPr>
        </p:sp>
        <p:sp>
          <p:nvSpPr>
            <p:cNvPr id="34" name="Google Shape;34;p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19"/>
              </a:srgbClr>
            </a:solidFill>
            <a:ln>
              <a:noFill/>
            </a:ln>
          </p:spPr>
        </p:sp>
        <p:sp>
          <p:nvSpPr>
            <p:cNvPr id="35" name="Google Shape;35;p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36" name="Google Shape;36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7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7" name="Google Shape;97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13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8" name="Google Shape;78;p13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0" name="Google Shape;90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14" name="Google Shape;14;p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19"/>
              </a:srgbClr>
            </a:solidFill>
            <a:ln>
              <a:noFill/>
            </a:ln>
          </p:spPr>
        </p:sp>
        <p:sp>
          <p:nvSpPr>
            <p:cNvPr id="17" name="Google Shape;17;p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19"/>
              </a:srgbClr>
            </a:solidFill>
            <a:ln>
              <a:noFill/>
            </a:ln>
          </p:spPr>
        </p:sp>
        <p:sp>
          <p:nvSpPr>
            <p:cNvPr id="18" name="Google Shape;18;p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19" name="Google Shape;19;p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istockphoto.com/photo/healthy-little-girl-eating-banana-happy-kid-enjoy-eating-fresh-fruit-gm940993416-257207402" TargetMode="External"/><Relationship Id="rId4" Type="http://schemas.openxmlformats.org/officeDocument/2006/relationships/hyperlink" Target="https://www.istockphoto.com/photo/little-girl-peeling-orange-peel-gm934255762-255816494" TargetMode="External"/><Relationship Id="rId5" Type="http://schemas.openxmlformats.org/officeDocument/2006/relationships/hyperlink" Target="https://nutritionconnections.ca/wp-content/uploads/2020/09/SNP-Nutrition-Guidelines-2020.pdf" TargetMode="External"/><Relationship Id="rId6" Type="http://schemas.openxmlformats.org/officeDocument/2006/relationships/hyperlink" Target="https://nutritionconnections.ca/wp-content/uploads/2020/09/SNP-Nutrition-Guidelines-2020.pdf" TargetMode="External"/><Relationship Id="rId7" Type="http://schemas.openxmlformats.org/officeDocument/2006/relationships/hyperlink" Target="https://osnp.ca/about/the-impact-of-student-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300575" y="2345675"/>
            <a:ext cx="10335600" cy="282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b="1" lang="en-US" sz="4500"/>
              <a:t>Module 1: </a:t>
            </a:r>
            <a:r>
              <a:rPr lang="en-US" sz="4500"/>
              <a:t>L'impact du Programme d’alimentation saine pour les élèves et le but des directives nutritionnelles</a:t>
            </a:r>
            <a:endParaRPr sz="4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en-US" sz="4500"/>
              <a:t>2020 </a:t>
            </a:r>
            <a:endParaRPr sz="5100"/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170" y="5650832"/>
            <a:ext cx="396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>
            <p:ph type="title"/>
          </p:nvPr>
        </p:nvSpPr>
        <p:spPr>
          <a:xfrm>
            <a:off x="599276" y="398192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L'impact du Programme d’alimentation saine pour les élèves de l’Ontario (PASE)</a:t>
            </a:r>
            <a:endParaRPr/>
          </a:p>
        </p:txBody>
      </p:sp>
      <p:sp>
        <p:nvSpPr>
          <p:cNvPr id="156" name="Google Shape;156;p2"/>
          <p:cNvSpPr txBox="1"/>
          <p:nvPr/>
        </p:nvSpPr>
        <p:spPr>
          <a:xfrm>
            <a:off x="467166" y="6620453"/>
            <a:ext cx="5275266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b="0" i="0" lang="en-US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Programme d</a:t>
            </a: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’alimentation saine pour l</a:t>
            </a:r>
            <a:r>
              <a:rPr b="0" i="0" lang="en-US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 élèves de l'Ontario - Sud-Ouest, 2021</a:t>
            </a:r>
            <a:r>
              <a:rPr b="0" i="0" lang="en-US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Diagram&#10;&#10;Description automatically generated" id="157" name="Google Shape;1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0866" y="1538932"/>
            <a:ext cx="5733303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4400" y="5783179"/>
            <a:ext cx="396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>
            <p:ph type="title"/>
          </p:nvPr>
        </p:nvSpPr>
        <p:spPr>
          <a:xfrm>
            <a:off x="376020" y="228608"/>
            <a:ext cx="9189088" cy="1341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/>
              <a:t>Le but des directives nutritionnelles</a:t>
            </a:r>
            <a:endParaRPr/>
          </a:p>
        </p:txBody>
      </p:sp>
      <p:sp>
        <p:nvSpPr>
          <p:cNvPr id="164" name="Google Shape;164;p3"/>
          <p:cNvSpPr txBox="1"/>
          <p:nvPr>
            <p:ph idx="1" type="body"/>
          </p:nvPr>
        </p:nvSpPr>
        <p:spPr>
          <a:xfrm>
            <a:off x="401723" y="790394"/>
            <a:ext cx="8596668" cy="3833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PASE aide les écoles à fournir des repas et/ou des collations nutritifs aux enfants et aux ados (Ministère des Services à l'enfance et des Services sociaux et communautaires [MSESC], 2020).  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Ces directives reflètent les recherches actuelles et les meilleures pratiques en matière d'alimentation saine. 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Les programmes sont encouragés à utiliser les directrices pour aider à sélectionner et à servir des aliments nutritifs (MSESC, 2020).</a:t>
            </a:r>
            <a:endParaRPr/>
          </a:p>
        </p:txBody>
      </p:sp>
      <p:pic>
        <p:nvPicPr>
          <p:cNvPr id="165" name="Google Shape;1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6225" y="4003525"/>
            <a:ext cx="2353000" cy="243151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66" name="Google Shape;166;p3"/>
          <p:cNvSpPr/>
          <p:nvPr/>
        </p:nvSpPr>
        <p:spPr>
          <a:xfrm>
            <a:off x="3330000" y="6590250"/>
            <a:ext cx="1860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(Cameravit, 2018)</a:t>
            </a:r>
            <a:endParaRPr b="0" i="0" sz="11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7" name="Google Shape;16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723" y="5671606"/>
            <a:ext cx="396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/>
          <p:nvPr>
            <p:ph type="title"/>
          </p:nvPr>
        </p:nvSpPr>
        <p:spPr>
          <a:xfrm>
            <a:off x="510065" y="241610"/>
            <a:ext cx="9163323" cy="8769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90"/>
              <a:buFont typeface="Trebuchet MS"/>
              <a:buNone/>
            </a:pPr>
            <a:r>
              <a:rPr lang="en-US"/>
              <a:t>Le but des directives nutritionnelles </a:t>
            </a:r>
            <a:r>
              <a:rPr lang="en-US" sz="1600"/>
              <a:t>suivi</a:t>
            </a:r>
            <a:endParaRPr sz="1600"/>
          </a:p>
        </p:txBody>
      </p:sp>
      <p:sp>
        <p:nvSpPr>
          <p:cNvPr id="174" name="Google Shape;174;p4"/>
          <p:cNvSpPr txBox="1"/>
          <p:nvPr>
            <p:ph idx="1" type="body"/>
          </p:nvPr>
        </p:nvSpPr>
        <p:spPr>
          <a:xfrm>
            <a:off x="620029" y="1118590"/>
            <a:ext cx="9163323" cy="2924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/>
              <a:t>Les directrices nutritionnelles 2020 de PASE (directrices) aideront les prestataires de PASE: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Créer un environnement où tous les enfants et les jeunes se sentent bien accueillis.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Encouragez les enfants et les jeunes à prêter attention à leurs indices de faim et de satiété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Offrir des aliments ayant la meilleure valeur nutritionnelle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Manipuler, stocker et préparer en toute sécurité les aliments et les boissons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</a:pPr>
            <a:r>
              <a:rPr lang="en-US"/>
              <a:t>Créez des menus simples pour des petits-déjeuners, des repas du matin, des déjeuners et des collations nutritifs. </a:t>
            </a:r>
            <a:endParaRPr/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1690" y="4392741"/>
            <a:ext cx="2124404" cy="201966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76" name="Google Shape;176;p4"/>
          <p:cNvSpPr/>
          <p:nvPr/>
        </p:nvSpPr>
        <p:spPr>
          <a:xfrm>
            <a:off x="5091726" y="6400966"/>
            <a:ext cx="1159237" cy="43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(Hakase, 2018)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029" y="5739410"/>
            <a:ext cx="396000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678ebb133_1_7"/>
          <p:cNvSpPr txBox="1"/>
          <p:nvPr>
            <p:ph type="title"/>
          </p:nvPr>
        </p:nvSpPr>
        <p:spPr>
          <a:xfrm>
            <a:off x="677335" y="609600"/>
            <a:ext cx="8596800" cy="3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MERCI!</a:t>
            </a:r>
            <a:endParaRPr/>
          </a:p>
        </p:txBody>
      </p:sp>
      <p:pic>
        <p:nvPicPr>
          <p:cNvPr id="184" name="Google Shape;184;ge678ebb133_1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420" y="4993105"/>
            <a:ext cx="440626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/>
          <p:nvPr>
            <p:ph type="title"/>
          </p:nvPr>
        </p:nvSpPr>
        <p:spPr>
          <a:xfrm>
            <a:off x="677335" y="609600"/>
            <a:ext cx="8596668" cy="1364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/>
              <a:t>Références</a:t>
            </a:r>
            <a:endParaRPr/>
          </a:p>
        </p:txBody>
      </p:sp>
      <p:sp>
        <p:nvSpPr>
          <p:cNvPr id="191" name="Google Shape;191;p5"/>
          <p:cNvSpPr txBox="1"/>
          <p:nvPr>
            <p:ph idx="1" type="body"/>
          </p:nvPr>
        </p:nvSpPr>
        <p:spPr>
          <a:xfrm>
            <a:off x="677335" y="2518937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Cameravit. (2018). </a:t>
            </a: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Healthy little girl eating banana: Happy kid enjoy eating fresh fruit </a:t>
            </a: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[Stock Photograph]. istockphoto. </a:t>
            </a:r>
            <a:r>
              <a:rPr lang="en-US" sz="10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https://www.istockphoto.com/photo/healthy-little-girl-eating-banana-happy-kid-enjoy-eating-fresh-fruit-gm940993416-257207402</a:t>
            </a: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i="1"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SzPts val="720"/>
              <a:buNone/>
            </a:pPr>
            <a:r>
              <a:rPr lang="en-US" sz="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Hakase. (2018).</a:t>
            </a:r>
            <a:r>
              <a:rPr i="1" lang="en-US" sz="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Little girl peeling orange peel stock photo</a:t>
            </a:r>
            <a:r>
              <a:rPr lang="en-US" sz="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[Stock Photograph]. istockphoto. </a:t>
            </a:r>
            <a:r>
              <a:rPr lang="en-US" sz="9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https://www.istockphoto.com/photo/little-girl-peeling-orange-peel-gm934255762-255816494</a:t>
            </a:r>
            <a:r>
              <a:rPr lang="en-US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22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Ministry of Children, Community and Social Services. (2020).  </a:t>
            </a: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nutrition program nutrition guidelines, 2020</a:t>
            </a: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indent="0" lvl="0" marL="0" rtl="0" algn="l">
              <a:lnSpc>
                <a:spcPct val="22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-US" sz="10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	</a:t>
            </a:r>
            <a:r>
              <a:rPr lang="en-US" sz="10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https://nutritionconnections.ca/wp-content/uploads/2020/09/SNP-Nutrition-Guidelines-2020.pdf</a:t>
            </a: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indent="0" lvl="0" marL="0" rtl="0" algn="l">
              <a:lnSpc>
                <a:spcPct val="22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Ontario Student Nutrition Program – Southwest. (2021). </a:t>
            </a:r>
            <a:r>
              <a:rPr i="1"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impact of student nutrition programs</a:t>
            </a: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0" rtl="0" algn="l">
              <a:lnSpc>
                <a:spcPct val="22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en-US" sz="10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https://osnp.ca/about/the-impact-of-student-</a:t>
            </a: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10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nutrition-programs/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2021-07-27T11:56:21Z</dcterms:created>
  <dc:creator>diane.richer@collegeboreal.ca;Richer, Diane</dc:creator>
</cp:coreProperties>
</file>