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553" autoAdjust="0"/>
  </p:normalViewPr>
  <p:slideViewPr>
    <p:cSldViewPr snapToGrid="0">
      <p:cViewPr varScale="1">
        <p:scale>
          <a:sx n="46" d="100"/>
          <a:sy n="46" d="100"/>
        </p:scale>
        <p:origin x="14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A3594-0398-4A53-939D-1FD6FC13303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F6E7-AA7B-4AE0-8B48-4DB058950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menu planning checklist is a great resource to get prepared for the type of program your school will be implementing, weather you are serving a snack on the go or a sit down meal such as breakfast. </a:t>
            </a:r>
          </a:p>
          <a:p>
            <a:endParaRPr lang="en-US" dirty="0"/>
          </a:p>
          <a:p>
            <a:r>
              <a:rPr lang="en-US" dirty="0"/>
              <a:t>The following slides are examples of how to select foods that meet the student nutrition guidelines</a:t>
            </a:r>
          </a:p>
          <a:p>
            <a:r>
              <a:rPr lang="en-US" dirty="0"/>
              <a:t>These are a reference only, feel free to develop your own unique menu for your program 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FF6E7-AA7B-4AE0-8B48-4DB058950F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FF6E7-AA7B-4AE0-8B48-4DB058950F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FF6E7-AA7B-4AE0-8B48-4DB058950F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8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nutritionconnections.ca/wp-content/uploads/2020/09/SNP-Nutrition-Guidelines-202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tionconnections.ca/wp-content/uploads/2020/09/SNP-Nutrition-Guidelines-202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1ADF-2C94-4390-9517-D3F9F75FD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OSNP Guideline Changes : Module 9 Sample Menus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DC51C-7114-4E74-8E2A-EF3BC9C02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https://nutritionconnections.ca/wp-content/uploads/2020/09/SNP-Nutrition-Guidelines-2020.pdf</a:t>
            </a:r>
            <a:r>
              <a:rPr lang="en-US" dirty="0"/>
              <a:t>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FE99F3-9273-4546-ADE7-2F95D2C4A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055" y="55395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594D-1524-44ED-978A-44082DB8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planning checklist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6E835F-01DF-45BD-A510-B6061C163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15684" y="1265823"/>
            <a:ext cx="7719968" cy="5592177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DAB696-20AA-44C1-BB82-9DF8FF0A5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9916" y="5816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3835-E645-41A4-8820-C7C5EC7E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Grab and Go Ideas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7B3959-F151-43FB-9F65-A1B4A1D91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9542" y="1270000"/>
            <a:ext cx="7957476" cy="55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6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8CC4-0C52-4A41-BCF7-67847913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Grab and go </a:t>
            </a:r>
            <a:r>
              <a:rPr lang="en-US" b="1" u="sng" dirty="0"/>
              <a:t>meal</a:t>
            </a:r>
            <a:r>
              <a:rPr lang="en-US" dirty="0"/>
              <a:t> menu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1899A6-8822-4B11-A113-A929AC01C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57" y="1608122"/>
            <a:ext cx="8374400" cy="431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13E38-A659-42E0-8CE2-ECE80053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57" y="5604718"/>
            <a:ext cx="8374399" cy="1074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AF7B53-D78F-49F0-9FD7-E214D4AE9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600" y="1049001"/>
            <a:ext cx="2932400" cy="12030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D905B-432B-4227-9C37-4CEB4FE8C1EB}"/>
              </a:ext>
            </a:extLst>
          </p:cNvPr>
          <p:cNvSpPr/>
          <p:nvPr/>
        </p:nvSpPr>
        <p:spPr>
          <a:xfrm>
            <a:off x="10462595" y="2210403"/>
            <a:ext cx="558348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6D1680-C06A-4CBD-9418-E8CBD05E90F0}"/>
              </a:ext>
            </a:extLst>
          </p:cNvPr>
          <p:cNvSpPr/>
          <p:nvPr/>
        </p:nvSpPr>
        <p:spPr>
          <a:xfrm>
            <a:off x="10530908" y="4170373"/>
            <a:ext cx="558348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A34C3-0980-4C5D-BBEC-A9C7CBD0C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174" y="3020422"/>
            <a:ext cx="2458166" cy="1376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137DE7-9D0E-46C9-B11B-D513757B5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823" y="5093703"/>
            <a:ext cx="2468517" cy="17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8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EC2B-6459-4692-8079-5991EEFC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Grab and go </a:t>
            </a:r>
            <a:r>
              <a:rPr lang="en-US" b="1" u="sng" dirty="0"/>
              <a:t>snack </a:t>
            </a:r>
            <a:r>
              <a:rPr lang="en-US" dirty="0"/>
              <a:t>menu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DDA79-4AA2-46A3-A551-773C86021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99" y="1468582"/>
            <a:ext cx="8784296" cy="5064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60036-C6E6-4FD5-BFE9-47AEB45ED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167" y="1357507"/>
            <a:ext cx="2932400" cy="12030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AD3528-8C31-4546-A18E-BC58D7C89058}"/>
              </a:ext>
            </a:extLst>
          </p:cNvPr>
          <p:cNvSpPr/>
          <p:nvPr/>
        </p:nvSpPr>
        <p:spPr>
          <a:xfrm>
            <a:off x="9454507" y="2848237"/>
            <a:ext cx="558348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B7A7C-F494-4DB6-AF45-8EAAF9546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836" y="4141147"/>
            <a:ext cx="2458166" cy="1376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7F2EBE-1084-4C45-91D5-8FBC5702F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231" y="4093112"/>
            <a:ext cx="1928190" cy="1334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DF2ABC-24E0-4A22-92FB-954D5E442734}"/>
              </a:ext>
            </a:extLst>
          </p:cNvPr>
          <p:cNvSpPr/>
          <p:nvPr/>
        </p:nvSpPr>
        <p:spPr>
          <a:xfrm>
            <a:off x="9186095" y="4367768"/>
            <a:ext cx="1095172" cy="923330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47640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781D-4D09-4EEB-8C47-AE25F0CE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Meal Menu (sit down)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8B2E5-F7C4-410F-B348-409D2EC78990}"/>
              </a:ext>
            </a:extLst>
          </p:cNvPr>
          <p:cNvSpPr txBox="1"/>
          <p:nvPr/>
        </p:nvSpPr>
        <p:spPr>
          <a:xfrm>
            <a:off x="8395854" y="5786735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examples please refer to 2020 Nutrition guidelines Section 9.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0C8CA1-DB7E-4F99-B8A2-F8DDBFEE8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35" y="1416860"/>
            <a:ext cx="7083902" cy="52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6D86-B4A0-40D1-9080-001A562A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Snack Menu (sit down)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C5CD9B-0F3B-440B-8038-85513E2FD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041" y="1468582"/>
            <a:ext cx="8261254" cy="35930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277D7D-E3E7-4DD3-876E-553345013082}"/>
              </a:ext>
            </a:extLst>
          </p:cNvPr>
          <p:cNvSpPr/>
          <p:nvPr/>
        </p:nvSpPr>
        <p:spPr>
          <a:xfrm>
            <a:off x="5264728" y="52743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more examples please refer to 2020 Nutrition guidelines Section 9. </a:t>
            </a:r>
          </a:p>
        </p:txBody>
      </p:sp>
    </p:spTree>
    <p:extLst>
      <p:ext uri="{BB962C8B-B14F-4D97-AF65-F5344CB8AC3E}">
        <p14:creationId xmlns:p14="http://schemas.microsoft.com/office/powerpoint/2010/main" val="125173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57D42-14DC-4335-A462-2670E616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Module 9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E9DB1-61DF-4810-9BF0-55A4AA81C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2020 Student Nutrition Guidelines 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2FA42-CC6B-4A4D-851F-8D8C41ED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423" y="872094"/>
            <a:ext cx="4383787" cy="43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71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453</TotalTime>
  <Words>166</Words>
  <Application>Microsoft Office PowerPoint</Application>
  <PresentationFormat>Widescreen</PresentationFormat>
  <Paragraphs>23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OSNP Guideline Changes : Module 9 Sample Menus</vt:lpstr>
      <vt:lpstr>Menu planning checklist</vt:lpstr>
      <vt:lpstr>Grab and Go Ideas </vt:lpstr>
      <vt:lpstr>Grab and go meal menu</vt:lpstr>
      <vt:lpstr>Grab and go snack menu</vt:lpstr>
      <vt:lpstr>Morning Meal Menu (sit down)</vt:lpstr>
      <vt:lpstr>Snack Menu (sit down)</vt:lpstr>
      <vt:lpstr>End of Module 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OSNP Guideline Changes 2020 onward</dc:title>
  <dc:creator>Hogendoorn, Katherine</dc:creator>
  <cp:lastModifiedBy>Hogendoorn, Katherine</cp:lastModifiedBy>
  <cp:revision>33</cp:revision>
  <dcterms:created xsi:type="dcterms:W3CDTF">2021-07-19T13:12:48Z</dcterms:created>
  <dcterms:modified xsi:type="dcterms:W3CDTF">2021-08-17T13:44:28Z</dcterms:modified>
</cp:coreProperties>
</file>